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4" r:id="rId4"/>
    <p:sldId id="286" r:id="rId5"/>
    <p:sldId id="265" r:id="rId6"/>
    <p:sldId id="266" r:id="rId7"/>
    <p:sldId id="258" r:id="rId8"/>
    <p:sldId id="259" r:id="rId9"/>
    <p:sldId id="263" r:id="rId10"/>
    <p:sldId id="261" r:id="rId11"/>
    <p:sldId id="260" r:id="rId12"/>
    <p:sldId id="262" r:id="rId13"/>
    <p:sldId id="288" r:id="rId14"/>
    <p:sldId id="267" r:id="rId15"/>
    <p:sldId id="268" r:id="rId16"/>
    <p:sldId id="281" r:id="rId17"/>
    <p:sldId id="270" r:id="rId18"/>
    <p:sldId id="290" r:id="rId19"/>
    <p:sldId id="285" r:id="rId20"/>
    <p:sldId id="282" r:id="rId21"/>
    <p:sldId id="273" r:id="rId22"/>
    <p:sldId id="275" r:id="rId23"/>
    <p:sldId id="289" r:id="rId24"/>
    <p:sldId id="284" r:id="rId25"/>
    <p:sldId id="291" r:id="rId26"/>
    <p:sldId id="277" r:id="rId27"/>
    <p:sldId id="27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487"/>
    <a:srgbClr val="42423F"/>
    <a:srgbClr val="6D6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ACED8-9F47-4BF3-9077-67C3372679DB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2F08C-14AB-408D-99DC-AEB78FFD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36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2F08C-14AB-408D-99DC-AEB78FFD66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2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2F08C-14AB-408D-99DC-AEB78FFD66B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9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86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1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5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4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6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6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6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98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9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71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3344-C021-4820-8635-3E3D9C3C7BA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465B0-3503-4762-8350-A5F60D532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.jpeg"/><Relationship Id="rId18" Type="http://schemas.openxmlformats.org/officeDocument/2006/relationships/image" Target="../media/image14.jpe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3.jpg"/><Relationship Id="rId2" Type="http://schemas.openxmlformats.org/officeDocument/2006/relationships/audio" Target="../media/media1.m4a"/><Relationship Id="rId16" Type="http://schemas.openxmlformats.org/officeDocument/2006/relationships/image" Target="../media/image12.jp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11.jp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2900" y="1776808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Коррекционное занятие</a:t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познавательной деятельности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8900" y="4638278"/>
            <a:ext cx="9144000" cy="165576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</a:p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Ласута Яна Николаевна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12900" y="128588"/>
            <a:ext cx="9144000" cy="7635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</a:t>
            </a:r>
          </a:p>
          <a:p>
            <a:pPr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«Козенская средняя школа Мозырского района»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14500" y="6282929"/>
            <a:ext cx="9144000" cy="48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190" r="31776" b="93715"/>
          <a:stretch/>
        </p:blipFill>
        <p:spPr>
          <a:xfrm>
            <a:off x="1639044" y="115848"/>
            <a:ext cx="8528558" cy="692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4" t="53755" r="401" b="2597"/>
          <a:stretch/>
        </p:blipFill>
        <p:spPr>
          <a:xfrm>
            <a:off x="6322881" y="974118"/>
            <a:ext cx="5287707" cy="5558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4" t="9905" r="401" b="46576"/>
          <a:stretch/>
        </p:blipFill>
        <p:spPr>
          <a:xfrm>
            <a:off x="453762" y="982417"/>
            <a:ext cx="5287707" cy="55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-381" r="31776" b="93333"/>
          <a:stretch/>
        </p:blipFill>
        <p:spPr>
          <a:xfrm>
            <a:off x="1944800" y="131316"/>
            <a:ext cx="8302399" cy="787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4" t="9864" b="45825"/>
          <a:stretch/>
        </p:blipFill>
        <p:spPr>
          <a:xfrm>
            <a:off x="413887" y="1026160"/>
            <a:ext cx="5326370" cy="5556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4" t="54096" b="2030"/>
          <a:stretch/>
        </p:blipFill>
        <p:spPr>
          <a:xfrm>
            <a:off x="6288946" y="1052089"/>
            <a:ext cx="5354365" cy="55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-190" r="32180" b="93905"/>
          <a:stretch/>
        </p:blipFill>
        <p:spPr>
          <a:xfrm>
            <a:off x="1764860" y="147647"/>
            <a:ext cx="8466795" cy="720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9" t="53614" b="2736"/>
          <a:stretch/>
        </p:blipFill>
        <p:spPr>
          <a:xfrm>
            <a:off x="6520307" y="1202472"/>
            <a:ext cx="5203263" cy="5371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9" t="8952" b="47765"/>
          <a:stretch/>
        </p:blipFill>
        <p:spPr>
          <a:xfrm>
            <a:off x="453940" y="1247502"/>
            <a:ext cx="5203262" cy="53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 b="8000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73" y="-12700"/>
            <a:ext cx="9700752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797300" y="3708400"/>
            <a:ext cx="0" cy="2717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784600" y="3708400"/>
            <a:ext cx="6223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4394200" y="3708400"/>
            <a:ext cx="12700" cy="2171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394200" y="5880100"/>
            <a:ext cx="1308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689600" y="5168900"/>
            <a:ext cx="12700" cy="711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702300" y="5168900"/>
            <a:ext cx="23495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039100" y="2971800"/>
            <a:ext cx="12700" cy="21971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16600" y="2971800"/>
            <a:ext cx="2247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854700" y="952500"/>
            <a:ext cx="0" cy="20193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5854700" y="952500"/>
            <a:ext cx="1701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543800" y="927100"/>
            <a:ext cx="0" cy="1041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7556500" y="1968500"/>
            <a:ext cx="50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8064500" y="457200"/>
            <a:ext cx="0" cy="15113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8039100" y="457200"/>
            <a:ext cx="50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8547100" y="457200"/>
            <a:ext cx="0" cy="15113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8547100" y="1943100"/>
            <a:ext cx="1460500" cy="25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9998076" y="1689100"/>
            <a:ext cx="4763" cy="317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1242169" y="140970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264395" y="2240697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336565" y="309330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285169" y="392430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-3075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9" y="-9354"/>
            <a:ext cx="1028198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7657" y="2154736"/>
            <a:ext cx="906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612900" y="128588"/>
            <a:ext cx="9144000" cy="763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43" y="-12700"/>
            <a:ext cx="9699713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133600" y="2070100"/>
            <a:ext cx="1016000" cy="2159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43100" y="4673600"/>
            <a:ext cx="1295400" cy="2921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43300" y="6096000"/>
            <a:ext cx="520700" cy="2921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 rot="6529073">
            <a:off x="7327899" y="3443287"/>
            <a:ext cx="1295400" cy="2921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76709" y="3695700"/>
            <a:ext cx="1035591" cy="825500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3" y="-15775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01600"/>
            <a:ext cx="12192000" cy="6959600"/>
            <a:chOff x="0" y="-101600"/>
            <a:chExt cx="12192000" cy="69596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45" b="9413"/>
            <a:stretch/>
          </p:blipFill>
          <p:spPr>
            <a:xfrm>
              <a:off x="0" y="-101600"/>
              <a:ext cx="12192000" cy="69469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21" y="0"/>
              <a:ext cx="9698557" cy="6858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9374" y="3911599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в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9312" y="2032000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5324" y="2031999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к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5936" y="2031998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у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8000" y="2031997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д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0512" y="2031996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6636" y="2031995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8444" y="2031994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е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282" y="3911600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648" y="2031994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0172" y="3911599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р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184" y="3911598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6796" y="3911597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ч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8860" y="3911596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1372" y="3911595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в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3508" y="3911593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о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53436" y="3911593"/>
            <a:ext cx="44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5244" y="3911592"/>
            <a:ext cx="44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й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9800" y="5791188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д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5812" y="5791187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3136" y="5791182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7488" y="5791186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3500" y="5791185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р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4112" y="5791184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я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6176" y="5791183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м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38688" y="5791182"/>
            <a:ext cx="5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о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101600"/>
            <a:ext cx="12192000" cy="6959600"/>
            <a:chOff x="0" y="-101600"/>
            <a:chExt cx="12192000" cy="69596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45" b="9413"/>
            <a:stretch/>
          </p:blipFill>
          <p:spPr>
            <a:xfrm>
              <a:off x="0" y="-101600"/>
              <a:ext cx="12192000" cy="69469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21" y="0"/>
              <a:ext cx="9698557" cy="685800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/>
          <a:stretch/>
        </p:blipFill>
        <p:spPr>
          <a:xfrm>
            <a:off x="-20320" y="-2540"/>
            <a:ext cx="122123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0" y="4086366"/>
            <a:ext cx="1914243" cy="1229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118" y="3042119"/>
            <a:ext cx="2084178" cy="929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36" y="1862820"/>
            <a:ext cx="2286960" cy="1040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827">
            <a:off x="7866481" y="3237335"/>
            <a:ext cx="2017783" cy="2298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20" y="5077829"/>
            <a:ext cx="3505200" cy="1752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33">
            <a:off x="7094776" y="992995"/>
            <a:ext cx="3198205" cy="1946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9427">
            <a:off x="9486038" y="-333002"/>
            <a:ext cx="1926299" cy="23441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754398"/>
            <a:ext cx="8493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питаются ёжики?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7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577858" y="2432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454" y="-101600"/>
            <a:ext cx="12192000" cy="6946900"/>
            <a:chOff x="4454" y="-101600"/>
            <a:chExt cx="12192000" cy="69469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45" b="9413"/>
            <a:stretch/>
          </p:blipFill>
          <p:spPr>
            <a:xfrm>
              <a:off x="4454" y="-101600"/>
              <a:ext cx="12192000" cy="69469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0"/>
            <a:stretch/>
          </p:blipFill>
          <p:spPr>
            <a:xfrm>
              <a:off x="721587" y="169817"/>
              <a:ext cx="5817541" cy="658320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8366151" y="4480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1867" y="5266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9" r="58538"/>
          <a:stretch/>
        </p:blipFill>
        <p:spPr>
          <a:xfrm>
            <a:off x="8095304" y="2042858"/>
            <a:ext cx="2767767" cy="1906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1959" r="2734"/>
          <a:stretch/>
        </p:blipFill>
        <p:spPr>
          <a:xfrm>
            <a:off x="9472009" y="4265042"/>
            <a:ext cx="2476927" cy="2003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3110" r="34008"/>
          <a:stretch/>
        </p:blipFill>
        <p:spPr>
          <a:xfrm>
            <a:off x="6917734" y="4265041"/>
            <a:ext cx="2306757" cy="2003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0009" y="473198"/>
            <a:ext cx="5149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угощений на столе?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7"/>
          <a:stretch/>
        </p:blipFill>
        <p:spPr>
          <a:xfrm>
            <a:off x="720949" y="169817"/>
            <a:ext cx="5818179" cy="65537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9"/>
          <a:stretch/>
        </p:blipFill>
        <p:spPr>
          <a:xfrm>
            <a:off x="720949" y="169817"/>
            <a:ext cx="5818179" cy="657164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3"/>
          <a:stretch/>
        </p:blipFill>
        <p:spPr>
          <a:xfrm>
            <a:off x="720949" y="169817"/>
            <a:ext cx="5818179" cy="659853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3"/>
          <a:stretch/>
        </p:blipFill>
        <p:spPr>
          <a:xfrm>
            <a:off x="720949" y="169817"/>
            <a:ext cx="5818179" cy="659853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1"/>
          <a:stretch/>
        </p:blipFill>
        <p:spPr>
          <a:xfrm>
            <a:off x="720949" y="169817"/>
            <a:ext cx="5818179" cy="658957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8"/>
          <a:stretch/>
        </p:blipFill>
        <p:spPr>
          <a:xfrm>
            <a:off x="720949" y="169817"/>
            <a:ext cx="5818179" cy="6562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762589" y="2344352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38468" y="3076255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67734" y="4601271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58383" y="5402591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835310" y="4577362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35310" y="5402590"/>
            <a:ext cx="465656" cy="59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5" b="9098"/>
          <a:stretch/>
        </p:blipFill>
        <p:spPr>
          <a:xfrm>
            <a:off x="0" y="-25400"/>
            <a:ext cx="12192000" cy="68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3021" y="5791201"/>
            <a:ext cx="795782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Спасибо за помощь!</a:t>
            </a:r>
            <a:endParaRPr lang="ru-RU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805953" y="-1672665"/>
            <a:ext cx="6318301" cy="7906798"/>
            <a:chOff x="3067746" y="-1358900"/>
            <a:chExt cx="6056508" cy="757918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31928">
              <a:off x="5091657" y="4475785"/>
              <a:ext cx="2384589" cy="174450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419"/>
            <a:stretch/>
          </p:blipFill>
          <p:spPr>
            <a:xfrm>
              <a:off x="3067746" y="-1358900"/>
              <a:ext cx="6056508" cy="6045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9954471">
              <a:off x="5501524" y="5089401"/>
              <a:ext cx="15648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/>
                <a:t>ПИСЬМО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9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12900" y="128588"/>
            <a:ext cx="9144000" cy="763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-338374"/>
            <a:ext cx="12192000" cy="7682372"/>
            <a:chOff x="0" y="-338374"/>
            <a:chExt cx="12192000" cy="768237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45" b="9413"/>
            <a:stretch/>
          </p:blipFill>
          <p:spPr>
            <a:xfrm>
              <a:off x="0" y="-101600"/>
              <a:ext cx="12192000" cy="694690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19" y="-338374"/>
              <a:ext cx="10501162" cy="768237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688123" y="309473"/>
            <a:ext cx="87483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Я </a:t>
            </a:r>
            <a:r>
              <a:rPr lang="ru-RU" sz="2700" b="1" dirty="0" smtClean="0">
                <a:latin typeface="Comic Sans MS" panose="030F0702030302020204" pitchFamily="66" charset="0"/>
                <a:cs typeface="Consolas" panose="020B0609020204030204" pitchFamily="49" charset="0"/>
              </a:rPr>
              <a:t>- небольшой </a:t>
            </a:r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лесной зверёк,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В морозы ты меня не встретишь.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Я сладко сплю, когда идёт снежок,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Мой дом в сугробе не заметишь.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 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Но стоит солнышку пригреть-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Мой сон тотчас проходит.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Я не барсук и не медведь,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Но тоже рад, когда тепло приходит.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 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Так кто же я, мой друг, узнал?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С тобой </a:t>
            </a:r>
            <a:r>
              <a:rPr lang="ru-RU" sz="2700" b="1" dirty="0" smtClean="0">
                <a:latin typeface="Comic Sans MS" panose="030F0702030302020204" pitchFamily="66" charset="0"/>
                <a:cs typeface="Consolas" panose="020B0609020204030204" pitchFamily="49" charset="0"/>
              </a:rPr>
              <a:t>встречались мы, </a:t>
            </a:r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возможно, на полянке.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Так доставай скорей из рюкзака пенал,</a:t>
            </a:r>
          </a:p>
          <a:p>
            <a:pPr algn="ctr"/>
            <a:r>
              <a:rPr lang="ru-RU" sz="2700" b="1" dirty="0">
                <a:latin typeface="Comic Sans MS" panose="030F0702030302020204" pitchFamily="66" charset="0"/>
                <a:cs typeface="Consolas" panose="020B0609020204030204" pitchFamily="49" charset="0"/>
              </a:rPr>
              <a:t>И мой портрет ты нарисуй в своей тетрадке.</a:t>
            </a:r>
          </a:p>
        </p:txBody>
      </p:sp>
    </p:spTree>
    <p:extLst>
      <p:ext uri="{BB962C8B-B14F-4D97-AF65-F5344CB8AC3E}">
        <p14:creationId xmlns:p14="http://schemas.microsoft.com/office/powerpoint/2010/main" val="24511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0360" y="2567940"/>
            <a:ext cx="469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Ёжик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1745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2" b="50185"/>
          <a:stretch/>
        </p:blipFill>
        <p:spPr>
          <a:xfrm>
            <a:off x="1461524" y="25400"/>
            <a:ext cx="9625576" cy="6815341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77200" y="1310878"/>
            <a:ext cx="2628900" cy="517922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628900" y="463827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781300" y="479067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8140700" y="2753717"/>
            <a:ext cx="2628900" cy="517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7689850" y="4252317"/>
            <a:ext cx="2628900" cy="517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7810500" y="5671837"/>
            <a:ext cx="2628900" cy="517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136900" y="88900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318512" y="88900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40706" y="88900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6502400" y="88900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582412" y="885428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844800" y="2358628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228076" y="234950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21300" y="2358628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470650" y="2331839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664450" y="2324496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292350" y="3941167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562606" y="3941167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405130" y="3908127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050804" y="3933527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028950" y="541367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463282" y="541367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944368" y="5370609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759444" y="5413670"/>
            <a:ext cx="444500" cy="5969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6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/>
      <p:bldP spid="17" grpId="0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5" b="9413"/>
          <a:stretch/>
        </p:blipFill>
        <p:spPr>
          <a:xfrm>
            <a:off x="0" y="-101600"/>
            <a:ext cx="12192000" cy="6946900"/>
          </a:xfrm>
          <a:prstGeom prst="rect">
            <a:avLst/>
          </a:prstGeom>
        </p:spPr>
      </p:pic>
      <p:sp>
        <p:nvSpPr>
          <p:cNvPr id="4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0686" y="0"/>
            <a:ext cx="1858433" cy="492522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9276343" y="16283"/>
            <a:ext cx="1858433" cy="492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>
          <a:xfrm>
            <a:off x="367516" y="-30867"/>
            <a:ext cx="1858433" cy="492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3188609" y="-30867"/>
            <a:ext cx="1858433" cy="492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_uki-prirody-les-metel-i-hrust-sne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51911" y="32233"/>
            <a:ext cx="406400" cy="406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-157" r="20740" b="960"/>
          <a:stretch/>
        </p:blipFill>
        <p:spPr>
          <a:xfrm>
            <a:off x="3166026" y="572466"/>
            <a:ext cx="2827231" cy="6077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9" t="-1778" r="28559" b="3395"/>
          <a:stretch/>
        </p:blipFill>
        <p:spPr>
          <a:xfrm>
            <a:off x="9159283" y="498636"/>
            <a:ext cx="2799010" cy="6135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r="29277"/>
          <a:stretch/>
        </p:blipFill>
        <p:spPr>
          <a:xfrm>
            <a:off x="172870" y="575971"/>
            <a:ext cx="2829433" cy="6096728"/>
          </a:xfrm>
          <a:prstGeom prst="rect">
            <a:avLst/>
          </a:prstGeom>
        </p:spPr>
      </p:pic>
      <p:pic>
        <p:nvPicPr>
          <p:cNvPr id="17" name="zvuki-prirody-obyknovennaya-kukushka_(muztron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67352" y="92236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r="26015"/>
          <a:stretch/>
        </p:blipFill>
        <p:spPr>
          <a:xfrm>
            <a:off x="6156980" y="592254"/>
            <a:ext cx="2812272" cy="6057422"/>
          </a:xfrm>
          <a:prstGeom prst="rect">
            <a:avLst/>
          </a:prstGeom>
        </p:spPr>
      </p:pic>
      <p:pic>
        <p:nvPicPr>
          <p:cNvPr id="7" name="zvuk-vesennej-kapeli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87998" y="30608"/>
            <a:ext cx="529656" cy="529656"/>
          </a:xfrm>
          <a:prstGeom prst="rect">
            <a:avLst/>
          </a:prstGeom>
        </p:spPr>
      </p:pic>
      <p:pic>
        <p:nvPicPr>
          <p:cNvPr id="8" name="mix_25s (audio-joiner.com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5593" y="-35496"/>
            <a:ext cx="541858" cy="541858"/>
          </a:xfrm>
          <a:prstGeom prst="rect">
            <a:avLst/>
          </a:prstGeom>
        </p:spPr>
      </p:pic>
      <p:pic>
        <p:nvPicPr>
          <p:cNvPr id="9" name="летит-стая-гусей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72036" y="-11135"/>
            <a:ext cx="514792" cy="5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1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2727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" grpId="0" build="p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31642" b="93524"/>
          <a:stretch/>
        </p:blipFill>
        <p:spPr>
          <a:xfrm>
            <a:off x="1652107" y="159401"/>
            <a:ext cx="9077186" cy="783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4" t="53559" r="-272" b="2857"/>
          <a:stretch/>
        </p:blipFill>
        <p:spPr>
          <a:xfrm>
            <a:off x="6386419" y="1172927"/>
            <a:ext cx="5227206" cy="5363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4" t="9523" r="-272" b="46807"/>
          <a:stretch/>
        </p:blipFill>
        <p:spPr>
          <a:xfrm>
            <a:off x="580839" y="1172927"/>
            <a:ext cx="5227206" cy="53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110</Words>
  <Application>Microsoft Office PowerPoint</Application>
  <PresentationFormat>Широкоэкранный</PresentationFormat>
  <Paragraphs>73</Paragraphs>
  <Slides>27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Consolas</vt:lpstr>
      <vt:lpstr>Times New Roman</vt:lpstr>
      <vt:lpstr>Тема Office</vt:lpstr>
      <vt:lpstr>Коррекционное занятие по развитию познавательной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Коррекционное занятие по развитию познавательной деятельности</dc:title>
  <dc:creator>ПлюмБум</dc:creator>
  <cp:lastModifiedBy>ПлюмБум</cp:lastModifiedBy>
  <cp:revision>94</cp:revision>
  <dcterms:created xsi:type="dcterms:W3CDTF">2020-02-22T20:40:15Z</dcterms:created>
  <dcterms:modified xsi:type="dcterms:W3CDTF">2021-01-10T20:34:52Z</dcterms:modified>
</cp:coreProperties>
</file>